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757" y="1828800"/>
            <a:ext cx="678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dalus" pitchFamily="18" charset="-78"/>
                <a:cs typeface="Andalus" pitchFamily="18" charset="-78"/>
              </a:rPr>
              <a:t>        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dalus" pitchFamily="18" charset="-78"/>
                <a:cs typeface="Andalus" pitchFamily="18" charset="-78"/>
              </a:rPr>
              <a:t>Geeta</a:t>
            </a:r>
          </a:p>
          <a:p>
            <a:r>
              <a:rPr lang="en-US" sz="88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dalus" pitchFamily="18" charset="-78"/>
                <a:cs typeface="Andalus" pitchFamily="18" charset="-78"/>
              </a:rPr>
              <a:t>     PgDE </a:t>
            </a:r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dalus" pitchFamily="18" charset="-78"/>
                <a:cs typeface="Andalus" pitchFamily="18" charset="-78"/>
              </a:rPr>
              <a:t>‘B’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ogyael\Desktop\depositphotos_121270282-stock-photo-hope-concept-pinned-stamped-c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789" y="1107913"/>
            <a:ext cx="6629400" cy="4814088"/>
          </a:xfrm>
          <a:prstGeom prst="rect">
            <a:avLst/>
          </a:prstGeom>
          <a:noFill/>
        </p:spPr>
      </p:pic>
      <p:pic>
        <p:nvPicPr>
          <p:cNvPr id="3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“You will face many defeats in your life, but never let yourself be defeated”.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chogyael\Desktop\1401284180000-XXX-ANGELOU-MOM-BOOKS-2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</p:spPr>
      </p:pic>
      <p:pic>
        <p:nvPicPr>
          <p:cNvPr id="4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oper Black" pitchFamily="18" charset="0"/>
                <a:cs typeface="AngsanaUPC" pitchFamily="18" charset="-34"/>
              </a:rPr>
              <a:t>“ A leader is a dealer in hope”.</a:t>
            </a:r>
          </a:p>
          <a:p>
            <a:pPr>
              <a:buNone/>
            </a:pPr>
            <a:r>
              <a:rPr lang="en-US" b="1" dirty="0" smtClean="0">
                <a:latin typeface="Cooper Black" pitchFamily="18" charset="0"/>
                <a:cs typeface="AngsanaUPC" pitchFamily="18" charset="-34"/>
              </a:rPr>
              <a:t>                           Napoleon Bonaparte</a:t>
            </a:r>
          </a:p>
          <a:p>
            <a:pPr>
              <a:buNone/>
            </a:pPr>
            <a:endParaRPr lang="en-US" b="1" dirty="0" smtClean="0">
              <a:latin typeface="Cooper Black" pitchFamily="18" charset="0"/>
              <a:cs typeface="AngsanaUPC" pitchFamily="18" charset="-34"/>
            </a:endParaRPr>
          </a:p>
          <a:p>
            <a:pPr>
              <a:buNone/>
            </a:pPr>
            <a:endParaRPr lang="en-US" b="1" dirty="0" smtClean="0">
              <a:latin typeface="Cooper Black" pitchFamily="18" charset="0"/>
              <a:cs typeface="AngsanaUPC" pitchFamily="18" charset="-34"/>
            </a:endParaRPr>
          </a:p>
          <a:p>
            <a:pPr>
              <a:buNone/>
            </a:pPr>
            <a:r>
              <a:rPr lang="en-US" b="1" dirty="0" smtClean="0">
                <a:latin typeface="Cooper Black" pitchFamily="18" charset="0"/>
                <a:cs typeface="AngsanaUPC" pitchFamily="18" charset="-34"/>
              </a:rPr>
              <a:t>“Hope is not the resting place, but a starting point- a cactus, not a cushion”.</a:t>
            </a:r>
          </a:p>
          <a:p>
            <a:pPr>
              <a:buNone/>
            </a:pPr>
            <a:r>
              <a:rPr lang="en-US" b="1" dirty="0" smtClean="0">
                <a:latin typeface="Cooper Black" pitchFamily="18" charset="0"/>
                <a:cs typeface="AngsanaUPC" pitchFamily="18" charset="-34"/>
              </a:rPr>
              <a:t>                                                        							Anonymous</a:t>
            </a:r>
          </a:p>
        </p:txBody>
      </p:sp>
      <p:pic>
        <p:nvPicPr>
          <p:cNvPr id="4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ogyael\Desktop\jk-rowling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32495"/>
            <a:ext cx="6210300" cy="4819248"/>
          </a:xfrm>
          <a:prstGeom prst="rect">
            <a:avLst/>
          </a:prstGeom>
          <a:noFill/>
        </p:spPr>
      </p:pic>
      <p:pic>
        <p:nvPicPr>
          <p:cNvPr id="3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ogyael\Desktop\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5516"/>
            <a:ext cx="6629400" cy="5143500"/>
          </a:xfrm>
          <a:prstGeom prst="rect">
            <a:avLst/>
          </a:prstGeom>
          <a:noFill/>
        </p:spPr>
      </p:pic>
      <p:pic>
        <p:nvPicPr>
          <p:cNvPr id="3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ogyael\Desktop\ab7f9990f564f732615bd03191e0bb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30174"/>
            <a:ext cx="4139381" cy="5242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7400" y="3124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oper Black" pitchFamily="18" charset="0"/>
              </a:rPr>
              <a:t>Thank You</a:t>
            </a:r>
            <a:endParaRPr lang="en-US" sz="3600" dirty="0">
              <a:latin typeface="Cooper Black" pitchFamily="18" charset="0"/>
            </a:endParaRPr>
          </a:p>
        </p:txBody>
      </p:sp>
      <p:pic>
        <p:nvPicPr>
          <p:cNvPr id="4" name="Picture 2" descr="C:\Users\Thinley Phuntsho\Desktop\Banner\p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6" y="86706"/>
            <a:ext cx="1129114" cy="11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inley Phuntsho\Desktop\Banner\ru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" y="202545"/>
            <a:ext cx="929148" cy="9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324600"/>
            <a:ext cx="914400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SG" altLang="en-US" sz="2800" b="1" dirty="0" smtClean="0">
                <a:solidFill>
                  <a:srgbClr val="FFFF00"/>
                </a:solidFill>
              </a:rPr>
              <a:t>DET- Development Education Talk</a:t>
            </a:r>
            <a:endParaRPr lang="en-SG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86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kinleey chodeen</dc:creator>
  <cp:lastModifiedBy>Thinley Phuntsho</cp:lastModifiedBy>
  <cp:revision>10</cp:revision>
  <dcterms:created xsi:type="dcterms:W3CDTF">2006-08-16T00:00:00Z</dcterms:created>
  <dcterms:modified xsi:type="dcterms:W3CDTF">2019-03-29T09:25:03Z</dcterms:modified>
</cp:coreProperties>
</file>