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45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80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73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6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020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1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983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050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22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724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D4F7-86BE-4C24-9157-8A8D08A06EA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5550-D660-444C-85B4-56DBD598C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3575" y="381000"/>
            <a:ext cx="5534025" cy="99060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GOALS OF EDUCATION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3575" y="1905000"/>
            <a:ext cx="5534025" cy="99060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PEACE AND EQUALITY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505200"/>
            <a:ext cx="5534025" cy="99060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RIGHT TO LIVE IN PEACE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575" y="5181600"/>
            <a:ext cx="5534025" cy="99060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RIGHT TO BE EDUCATED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90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" y="1364521"/>
            <a:ext cx="8232045" cy="448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4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Malala Yousafzai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845815"/>
            <a:ext cx="27432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July 12, </a:t>
            </a:r>
            <a:r>
              <a:rPr lang="en-US" b="1" dirty="0" smtClean="0">
                <a:solidFill>
                  <a:schemeClr val="bg1"/>
                </a:solidFill>
              </a:rPr>
              <a:t>1997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Swat District of Pakistan</a:t>
            </a:r>
          </a:p>
        </p:txBody>
      </p:sp>
      <p:pic>
        <p:nvPicPr>
          <p:cNvPr id="5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4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dobe Caslon Pro Bold" panose="0205070206050A020403" pitchFamily="18" charset="0"/>
              </a:rPr>
              <a:t>HUNGRY</a:t>
            </a:r>
            <a:r>
              <a:rPr lang="en-US" sz="3600" b="1" dirty="0" smtClean="0">
                <a:latin typeface="Adobe Caslon Pro Bold" panose="0205070206050A020403" pitchFamily="18" charset="0"/>
              </a:rPr>
              <a:t> FOR EDUCATION</a:t>
            </a:r>
            <a:endParaRPr lang="en-US" sz="3600" b="1" dirty="0">
              <a:latin typeface="Adobe Caslon Pro Bold" panose="0205070206050A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8100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3984065" cy="3733800"/>
          </a:xfrm>
          <a:prstGeom prst="rect">
            <a:avLst/>
          </a:prstGeom>
        </p:spPr>
      </p:pic>
      <p:pic>
        <p:nvPicPr>
          <p:cNvPr id="6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288073"/>
            <a:ext cx="4114799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88073"/>
            <a:ext cx="3886200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3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710" y="1436432"/>
            <a:ext cx="4475522" cy="4041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9" y="1371600"/>
            <a:ext cx="4046483" cy="4267200"/>
          </a:xfrm>
          <a:prstGeom prst="rect">
            <a:avLst/>
          </a:prstGeom>
        </p:spPr>
      </p:pic>
      <p:pic>
        <p:nvPicPr>
          <p:cNvPr id="6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3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3502" y="3733799"/>
            <a:ext cx="3610897" cy="236449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dobe Caslon Pro Bold" pitchFamily="18" charset="0"/>
              </a:rPr>
              <a:t>9th of </a:t>
            </a:r>
            <a:r>
              <a:rPr lang="en-US" sz="3200" b="1" dirty="0" smtClean="0">
                <a:latin typeface="Adobe Caslon Pro Bold" pitchFamily="18" charset="0"/>
              </a:rPr>
              <a:t>Octob</a:t>
            </a:r>
            <a:r>
              <a:rPr lang="en-US" sz="3200" dirty="0" smtClean="0"/>
              <a:t>er </a:t>
            </a:r>
            <a:r>
              <a:rPr lang="en-US" sz="3200" b="1" dirty="0" smtClean="0">
                <a:latin typeface="Adobe Caslon Pro Bold" pitchFamily="18" charset="0"/>
              </a:rPr>
              <a:t>2012</a:t>
            </a:r>
            <a:endParaRPr lang="en-US" sz="3200" b="1" dirty="0">
              <a:latin typeface="Adobe Caslon Pro Bol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86845"/>
            <a:ext cx="3397843" cy="241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113502" y="1407318"/>
            <a:ext cx="3229898" cy="175498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assion</a:t>
            </a:r>
            <a:endParaRPr lang="en-US" sz="3200" b="1" dirty="0">
              <a:latin typeface="Adobe Caslon Pro Bol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86" y="1219200"/>
            <a:ext cx="3498057" cy="233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914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 Bold" pitchFamily="18" charset="0"/>
              </a:rPr>
              <a:t>2007</a:t>
            </a:r>
          </a:p>
          <a:p>
            <a:endParaRPr lang="en-US" dirty="0"/>
          </a:p>
        </p:txBody>
      </p:sp>
      <p:pic>
        <p:nvPicPr>
          <p:cNvPr id="9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dobe Caslon Pro Bold" pitchFamily="18" charset="0"/>
              </a:rPr>
              <a:t>With </a:t>
            </a:r>
            <a:r>
              <a:rPr lang="en-US" sz="4400" b="1" dirty="0">
                <a:latin typeface="Adobe Caslon Pro Bold" pitchFamily="18" charset="0"/>
              </a:rPr>
              <a:t>guns you can kill terrorists, with education you can kill </a:t>
            </a:r>
            <a:r>
              <a:rPr lang="en-US" sz="4400" b="1" dirty="0" smtClean="0">
                <a:latin typeface="Adobe Caslon Pro Bold" pitchFamily="18" charset="0"/>
              </a:rPr>
              <a:t>terrorism.</a:t>
            </a:r>
            <a:endParaRPr lang="en-US" sz="4400" b="1" dirty="0">
              <a:latin typeface="Adobe Caslon Pro Bold" pitchFamily="18" charset="0"/>
            </a:endParaRPr>
          </a:p>
        </p:txBody>
      </p:sp>
      <p:pic>
        <p:nvPicPr>
          <p:cNvPr id="4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2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6" y="1752600"/>
            <a:ext cx="8497228" cy="2514600"/>
          </a:xfrm>
        </p:spPr>
      </p:pic>
      <p:pic>
        <p:nvPicPr>
          <p:cNvPr id="3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18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43" y="206762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dobe Caslon Pro Bold" panose="0205070206050A020403" pitchFamily="18" charset="0"/>
              </a:rPr>
              <a:t>Education is the only solution. Education First.</a:t>
            </a:r>
            <a:endParaRPr lang="en-US" sz="4400" dirty="0">
              <a:solidFill>
                <a:srgbClr val="C0000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5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93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Malala Yousafzai</vt:lpstr>
      <vt:lpstr>HUNGRY FOR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Trainee</dc:creator>
  <cp:lastModifiedBy>Thinley Phuntsho</cp:lastModifiedBy>
  <cp:revision>23</cp:revision>
  <dcterms:created xsi:type="dcterms:W3CDTF">2019-03-27T11:14:26Z</dcterms:created>
  <dcterms:modified xsi:type="dcterms:W3CDTF">2019-03-29T09:06:02Z</dcterms:modified>
</cp:coreProperties>
</file>