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8" r:id="rId3"/>
    <p:sldId id="279" r:id="rId4"/>
    <p:sldId id="280" r:id="rId5"/>
    <p:sldId id="281" r:id="rId6"/>
    <p:sldId id="287" r:id="rId7"/>
    <p:sldId id="274" r:id="rId8"/>
    <p:sldId id="269" r:id="rId9"/>
    <p:sldId id="28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130425"/>
            <a:ext cx="7772400" cy="3127375"/>
          </a:xfrm>
        </p:spPr>
        <p:txBody>
          <a:bodyPr>
            <a:noAutofit/>
          </a:bodyPr>
          <a:lstStyle/>
          <a:p>
            <a:r>
              <a:rPr lang="en-US" sz="8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DDC Uchen" pitchFamily="2" charset="0"/>
                <a:ea typeface="DDC Uchen" pitchFamily="2" charset="0"/>
                <a:cs typeface="DDC Uchen" pitchFamily="2" charset="0"/>
              </a:rPr>
              <a:t>སྐུ་གཟུགས་བཟང་པོ།</a:t>
            </a:r>
            <a:br>
              <a:rPr lang="en-US" sz="8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DDC Uchen" pitchFamily="2" charset="0"/>
                <a:ea typeface="DDC Uchen" pitchFamily="2" charset="0"/>
                <a:cs typeface="DDC Uchen" pitchFamily="2" charset="0"/>
              </a:rPr>
            </a:br>
            <a:endParaRPr lang="en-US" sz="8800" dirty="0"/>
          </a:p>
        </p:txBody>
      </p:sp>
      <p:pic>
        <p:nvPicPr>
          <p:cNvPr id="3" name="Picture 2" descr="C:\Users\Thinley Phuntsho\Desktop\Banner\pce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686" y="86706"/>
            <a:ext cx="1129114" cy="1132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C:\Users\Thinley Phuntsho\Desktop\Banner\ru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55" y="202545"/>
            <a:ext cx="929148" cy="929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24600"/>
            <a:ext cx="9144000" cy="52322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SG" altLang="en-US" sz="2800" b="1" dirty="0" smtClean="0">
                <a:solidFill>
                  <a:srgbClr val="FFFF00"/>
                </a:solidFill>
              </a:rPr>
              <a:t>DET- Development Education Talk</a:t>
            </a:r>
            <a:endParaRPr lang="en-SG" altLang="en-US" sz="2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9438"/>
            <a:ext cx="8229600" cy="673576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6600" dirty="0" smtClean="0">
                <a:solidFill>
                  <a:srgbClr val="002060"/>
                </a:solidFill>
                <a:latin typeface="DDC Uchen" pitchFamily="2" charset="0"/>
                <a:ea typeface="DDC Uchen" pitchFamily="2" charset="0"/>
                <a:cs typeface="DDC Uchen" pitchFamily="2" charset="0"/>
              </a:rPr>
              <a:t>འགོ་ཁྲིད་པའི་ཁྱད་ཆོས།</a:t>
            </a:r>
            <a:br>
              <a:rPr lang="en-US" sz="6600" dirty="0" smtClean="0">
                <a:solidFill>
                  <a:srgbClr val="002060"/>
                </a:solidFill>
                <a:latin typeface="DDC Uchen" pitchFamily="2" charset="0"/>
                <a:ea typeface="DDC Uchen" pitchFamily="2" charset="0"/>
                <a:cs typeface="DDC Uchen" pitchFamily="2" charset="0"/>
              </a:rPr>
            </a:b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DDC Uchen" pitchFamily="2" charset="0"/>
                <a:ea typeface="DDC Uchen" pitchFamily="2" charset="0"/>
                <a:cs typeface="DDC Uchen" pitchFamily="2" charset="0"/>
              </a:rPr>
              <a:t>གཙུག་ལག་གཞི་རིམ་གོང་མ།</a:t>
            </a:r>
            <a:b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DDC Uchen" pitchFamily="2" charset="0"/>
                <a:ea typeface="DDC Uchen" pitchFamily="2" charset="0"/>
                <a:cs typeface="DDC Uchen" pitchFamily="2" charset="0"/>
              </a:rPr>
            </a:b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DDC Uchen" pitchFamily="2" charset="0"/>
                <a:ea typeface="DDC Uchen" pitchFamily="2" charset="0"/>
                <a:cs typeface="DDC Uchen" pitchFamily="2" charset="0"/>
              </a:rPr>
              <a:t>					ལྷམ་ཚེ་རིང་།</a:t>
            </a:r>
            <a:b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DDC Uchen" pitchFamily="2" charset="0"/>
                <a:ea typeface="DDC Uchen" pitchFamily="2" charset="0"/>
                <a:cs typeface="DDC Uchen" pitchFamily="2" charset="0"/>
              </a:rPr>
            </a:br>
            <a:endParaRPr lang="en-US" dirty="0"/>
          </a:p>
        </p:txBody>
      </p:sp>
      <p:pic>
        <p:nvPicPr>
          <p:cNvPr id="3" name="Picture 2" descr="C:\Users\Thinley Phuntsho\Desktop\Banner\pce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686" y="86706"/>
            <a:ext cx="1129114" cy="1132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C:\Users\Thinley Phuntsho\Desktop\Banner\ru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55" y="202545"/>
            <a:ext cx="929148" cy="929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24600"/>
            <a:ext cx="9144000" cy="52322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SG" altLang="en-US" sz="2800" b="1" dirty="0" smtClean="0">
                <a:solidFill>
                  <a:srgbClr val="FFFF00"/>
                </a:solidFill>
              </a:rPr>
              <a:t>DET- Development Education Talk</a:t>
            </a:r>
            <a:endParaRPr lang="en-SG" altLang="en-US" sz="2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DDC Uchen" pitchFamily="2" charset="0"/>
                <a:ea typeface="DDC Uchen" pitchFamily="2" charset="0"/>
                <a:cs typeface="DDC Uchen" pitchFamily="2" charset="0"/>
              </a:rPr>
              <a:t>འགོ་ཁྲིད་པའི་ཁྱད་ཆོས།</a:t>
            </a:r>
            <a:endParaRPr lang="en-US" dirty="0"/>
          </a:p>
        </p:txBody>
      </p:sp>
      <p:pic>
        <p:nvPicPr>
          <p:cNvPr id="4" name="Picture 5" descr="C:\Users\Lham Tshering\Desktop\20190320_2323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399" y="1371600"/>
            <a:ext cx="5486401" cy="23622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Picture 6" descr="C:\Users\Lham Tshering\Desktop\20190320_23142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4114800"/>
            <a:ext cx="2057400" cy="20148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Picture 7" descr="C:\Users\Lham Tshering\Desktop\20190320_23252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0600" y="4038600"/>
            <a:ext cx="1905000" cy="214712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Picture 2" descr="C:\Users\Thinley Phuntsho\Desktop\Banner\pce 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686" y="86706"/>
            <a:ext cx="1129114" cy="1132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Thinley Phuntsho\Desktop\Banner\rub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55" y="202545"/>
            <a:ext cx="929148" cy="929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6324600"/>
            <a:ext cx="9144000" cy="52322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SG" altLang="en-US" sz="2800" b="1" dirty="0" smtClean="0">
                <a:solidFill>
                  <a:srgbClr val="FFFF00"/>
                </a:solidFill>
              </a:rPr>
              <a:t>DET- Development Education Talk</a:t>
            </a:r>
            <a:endParaRPr lang="en-SG" altLang="en-US" sz="2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DDC Uchen" pitchFamily="2" charset="0"/>
                <a:ea typeface="DDC Uchen" pitchFamily="2" charset="0"/>
                <a:cs typeface="DDC Uchen" pitchFamily="2" charset="0"/>
              </a:rPr>
              <a:t>འགོ་ཁྲིདཔ་ཟེར་མི་ག་ཅི་སྨོ?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DDC Uchen" pitchFamily="2" charset="0"/>
                <a:ea typeface="DDC Uchen" pitchFamily="2" charset="0"/>
                <a:cs typeface="DDC Uchen" pitchFamily="2" charset="0"/>
              </a:rPr>
              <a:t>འགོ་ཁྲིདཔ་ཟེར་མི་འདི་ མི་རང་སོའི་སྐྱེས་སྟོབས་དང་ སྦྱང་སྟོབས་ཀྱི་ རིག་རྩལ་ལུ་བརྟེན་ཏེ་ མི་སྡེ་དང་རྒྱལ་ཁབ་ལུ་ཕན་སེམས་བསྐྱེད་དེ་ ལཱ་ག་ཅི་འབད་རུང་ དཀའ་བ་དང་དུ་ལེན་ཏེ་ སྤྱི་ཚོགས་ནང་ སྟབས་མ་བདེཝ་ག་ནི་ཡང་ འབྱུང་མ་བཅུག་པར་ མ་འོངས་མཁས་པའི་རྗེས་སུ་འཇུག་མི་ ན་གཞོན་ཚུ་ལུ་ མིག་དཔེ་བཏུབ་པའི་འགན་ཁུར་འབག་སྟེ་ ལཱ་དང་ལས་རིམ་ཚུ་ འགོ་འདྲེན་ཐབས་ཚུགས་པའི་མི་ལུ་གོ།        </a:t>
            </a:r>
          </a:p>
          <a:p>
            <a:endParaRPr lang="en-US" dirty="0"/>
          </a:p>
        </p:txBody>
      </p:sp>
      <p:pic>
        <p:nvPicPr>
          <p:cNvPr id="4" name="Picture 2" descr="C:\Users\Thinley Phuntsho\Desktop\Banner\pce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686" y="86706"/>
            <a:ext cx="1129114" cy="1132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Thinley Phuntsho\Desktop\Banner\ru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55" y="202545"/>
            <a:ext cx="929148" cy="929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6324600"/>
            <a:ext cx="9144000" cy="52322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SG" altLang="en-US" sz="2800" b="1" dirty="0" smtClean="0">
                <a:solidFill>
                  <a:srgbClr val="FFFF00"/>
                </a:solidFill>
              </a:rPr>
              <a:t>DET- Development Education Talk</a:t>
            </a:r>
            <a:endParaRPr lang="en-SG" altLang="en-US" sz="2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84238"/>
            <a:ext cx="9144000" cy="1477962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DDC Uchen" pitchFamily="2" charset="0"/>
                <a:ea typeface="DDC Uchen" pitchFamily="2" charset="0"/>
                <a:cs typeface="DDC Uchen" pitchFamily="2" charset="0"/>
              </a:rPr>
              <a:t>འགོ་ཁྲིདཔ་གི་ སྐྱོང་གཞག་ག་བཟུམ་དགོ་ག་ ཁྱོད་ཀྱི་ཤེས་ག?</a:t>
            </a:r>
            <a:endParaRPr lang="en-US" sz="32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2357284"/>
            <a:ext cx="3048459" cy="365950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Picture 2" descr="C:\Users\ILCS\Downloads\downloa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02441">
            <a:off x="4957021" y="2542187"/>
            <a:ext cx="3742298" cy="287067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Thinley Phuntsho\Desktop\Banner\pce 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686" y="86706"/>
            <a:ext cx="1129114" cy="1132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Users\Thinley Phuntsho\Desktop\Banner\rub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55" y="202545"/>
            <a:ext cx="929148" cy="929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0" y="6324600"/>
            <a:ext cx="9144000" cy="52322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SG" altLang="en-US" sz="2800" b="1" dirty="0" smtClean="0">
                <a:solidFill>
                  <a:srgbClr val="FFFF00"/>
                </a:solidFill>
              </a:rPr>
              <a:t>DET- Development Education Talk</a:t>
            </a:r>
            <a:endParaRPr lang="en-SG" altLang="en-US" sz="2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7010400" cy="246856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sz="3200" dirty="0" smtClean="0">
                <a:latin typeface="DDC Uchen" pitchFamily="2" charset="0"/>
                <a:ea typeface="DDC Uchen" pitchFamily="2" charset="0"/>
                <a:cs typeface="DDC Uchen" pitchFamily="2" charset="0"/>
              </a:rPr>
              <a:t>   འགོ་ཁྲིདཔ་ཨིན་པ་ཅིན་ ཁྱད་ཆོས་འདི་ཚུ་དགོ།</a:t>
            </a:r>
            <a:br>
              <a:rPr lang="en-US" sz="3200" dirty="0" smtClean="0">
                <a:latin typeface="DDC Uchen" pitchFamily="2" charset="0"/>
                <a:ea typeface="DDC Uchen" pitchFamily="2" charset="0"/>
                <a:cs typeface="DDC Uchen" pitchFamily="2" charset="0"/>
              </a:rPr>
            </a:br>
            <a:r>
              <a:rPr lang="en-US" sz="3200" dirty="0" smtClean="0">
                <a:latin typeface="DDC Uchen" pitchFamily="2" charset="0"/>
                <a:ea typeface="DDC Uchen" pitchFamily="2" charset="0"/>
                <a:cs typeface="DDC Uchen" pitchFamily="2" charset="0"/>
              </a:rPr>
              <a:t>  </a:t>
            </a:r>
            <a:endParaRPr lang="en-US" sz="3200" dirty="0"/>
          </a:p>
        </p:txBody>
      </p:sp>
      <p:pic>
        <p:nvPicPr>
          <p:cNvPr id="3" name="Picture 2" descr="C:\Users\Thinley Phuntsho\Desktop\Banner\pce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686" y="86706"/>
            <a:ext cx="1129114" cy="1132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C:\Users\Thinley Phuntsho\Desktop\Banner\ru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55" y="202545"/>
            <a:ext cx="929148" cy="929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24600"/>
            <a:ext cx="9144000" cy="52322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SG" altLang="en-US" sz="2800" b="1" dirty="0" smtClean="0">
                <a:solidFill>
                  <a:srgbClr val="FFFF00"/>
                </a:solidFill>
              </a:rPr>
              <a:t>DET- Development Education Talk</a:t>
            </a:r>
            <a:endParaRPr lang="en-SG" altLang="en-US" sz="2800" b="1" dirty="0">
              <a:solidFill>
                <a:srgbClr val="FFFF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57400" y="1371600"/>
            <a:ext cx="5410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DDC Uchen" pitchFamily="2" charset="0"/>
                <a:ea typeface="DDC Uchen" pitchFamily="2" charset="0"/>
                <a:cs typeface="DDC Uchen" pitchFamily="2" charset="0"/>
              </a:rPr>
              <a:t>༼འགོ་ཁྲིད་པའི་ཁྱད་ཆོས་འཁོར་ལོ་རྣམ་པ་དྲུག༽</a:t>
            </a:r>
            <a:br>
              <a:rPr lang="en-US" sz="2800" dirty="0">
                <a:latin typeface="DDC Uchen" pitchFamily="2" charset="0"/>
                <a:ea typeface="DDC Uchen" pitchFamily="2" charset="0"/>
                <a:cs typeface="DDC Uchen" pitchFamily="2" charset="0"/>
              </a:rPr>
            </a:b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2481363" y="2064097"/>
            <a:ext cx="20906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DDC Uchen" pitchFamily="2" charset="0"/>
                <a:ea typeface="DDC Uchen" pitchFamily="2" charset="0"/>
                <a:cs typeface="DDC Uchen" pitchFamily="2" charset="0"/>
              </a:rPr>
              <a:t>༡༽ མིག་དཔེ། </a:t>
            </a:r>
            <a:endParaRPr lang="en-US" sz="2800" dirty="0"/>
          </a:p>
        </p:txBody>
      </p:sp>
      <p:sp>
        <p:nvSpPr>
          <p:cNvPr id="9" name="Rectangle 8"/>
          <p:cNvSpPr/>
          <p:nvPr/>
        </p:nvSpPr>
        <p:spPr>
          <a:xfrm>
            <a:off x="2481363" y="2782669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>
                <a:latin typeface="DDC Uchen" pitchFamily="2" charset="0"/>
                <a:ea typeface="DDC Uchen" pitchFamily="2" charset="0"/>
                <a:cs typeface="DDC Uchen" pitchFamily="2" charset="0"/>
              </a:rPr>
              <a:t>༢༽ འབྲེལ་བ་ཐབས་ཐངས།</a:t>
            </a:r>
            <a:br>
              <a:rPr lang="en-US" sz="2800" dirty="0">
                <a:latin typeface="DDC Uchen" pitchFamily="2" charset="0"/>
                <a:ea typeface="DDC Uchen" pitchFamily="2" charset="0"/>
                <a:cs typeface="DDC Uchen" pitchFamily="2" charset="0"/>
              </a:rPr>
            </a:br>
            <a:endParaRPr lang="en-US" sz="2800" dirty="0"/>
          </a:p>
        </p:txBody>
      </p:sp>
      <p:sp>
        <p:nvSpPr>
          <p:cNvPr id="10" name="Rectangle 9"/>
          <p:cNvSpPr/>
          <p:nvPr/>
        </p:nvSpPr>
        <p:spPr>
          <a:xfrm>
            <a:off x="2590800" y="3429000"/>
            <a:ext cx="26340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DDC Uchen" pitchFamily="2" charset="0"/>
                <a:ea typeface="DDC Uchen" pitchFamily="2" charset="0"/>
                <a:cs typeface="DDC Uchen" pitchFamily="2" charset="0"/>
              </a:rPr>
              <a:t>༣༽ གསར་རྩལ་ཅན།</a:t>
            </a:r>
            <a:endParaRPr lang="en-US" sz="2800" dirty="0"/>
          </a:p>
        </p:txBody>
      </p:sp>
      <p:sp>
        <p:nvSpPr>
          <p:cNvPr id="11" name="Rectangle 10"/>
          <p:cNvSpPr/>
          <p:nvPr/>
        </p:nvSpPr>
        <p:spPr>
          <a:xfrm>
            <a:off x="2641984" y="4048780"/>
            <a:ext cx="35686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DDC Uchen" pitchFamily="2" charset="0"/>
                <a:ea typeface="DDC Uchen" pitchFamily="2" charset="0"/>
                <a:cs typeface="DDC Uchen" pitchFamily="2" charset="0"/>
              </a:rPr>
              <a:t>༤༽ བཟོད་པ་དང་ ཁས་ལེན།</a:t>
            </a:r>
            <a:endParaRPr lang="en-US" sz="2800" dirty="0"/>
          </a:p>
        </p:txBody>
      </p:sp>
      <p:sp>
        <p:nvSpPr>
          <p:cNvPr id="12" name="Rectangle 11"/>
          <p:cNvSpPr/>
          <p:nvPr/>
        </p:nvSpPr>
        <p:spPr>
          <a:xfrm>
            <a:off x="2723649" y="4729636"/>
            <a:ext cx="42867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DDC Uchen" pitchFamily="2" charset="0"/>
                <a:ea typeface="DDC Uchen" pitchFamily="2" charset="0"/>
                <a:cs typeface="DDC Uchen" pitchFamily="2" charset="0"/>
              </a:rPr>
              <a:t>༥༽ སྙིང་སྟོབས་དང་ སེམས་ཤུགས།</a:t>
            </a:r>
            <a:endParaRPr lang="en-US" sz="2800" dirty="0"/>
          </a:p>
        </p:txBody>
      </p:sp>
      <p:sp>
        <p:nvSpPr>
          <p:cNvPr id="13" name="Rectangle 12"/>
          <p:cNvSpPr/>
          <p:nvPr/>
        </p:nvSpPr>
        <p:spPr>
          <a:xfrm>
            <a:off x="2743200" y="5486400"/>
            <a:ext cx="20922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DDC Uchen" pitchFamily="2" charset="0"/>
                <a:ea typeface="DDC Uchen" pitchFamily="2" charset="0"/>
                <a:cs typeface="DDC Uchen" pitchFamily="2" charset="0"/>
              </a:rPr>
              <a:t>༦༽ གཞན་དོན།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90100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9" grpId="0"/>
      <p:bldP spid="10" grpId="0"/>
      <p:bldP spid="11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62200"/>
            <a:ext cx="9144000" cy="4267200"/>
          </a:xfrm>
        </p:spPr>
        <p:txBody>
          <a:bodyPr>
            <a:normAutofit/>
          </a:bodyPr>
          <a:lstStyle/>
          <a:p>
            <a:endParaRPr lang="en-US" dirty="0">
              <a:solidFill>
                <a:schemeClr val="tx1"/>
              </a:solidFill>
              <a:latin typeface="DDC Uchen" pitchFamily="2" charset="0"/>
              <a:ea typeface="DDC Uchen" pitchFamily="2" charset="0"/>
              <a:cs typeface="DDC Uchen" pitchFamily="2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DDC Uchen" pitchFamily="2" charset="0"/>
                <a:ea typeface="DDC Uchen" pitchFamily="2" charset="0"/>
                <a:cs typeface="DDC Uchen" pitchFamily="2" charset="0"/>
              </a:rPr>
              <a:t>ཁྱོད་ འགོ་ཁྲིདཔ་སྨོ? འགོ་འཛིན་སྨོ? </a:t>
            </a:r>
            <a:endParaRPr lang="en-US" dirty="0">
              <a:solidFill>
                <a:schemeClr val="tx1"/>
              </a:solidFill>
              <a:latin typeface="DDC Uchen" pitchFamily="2" charset="0"/>
              <a:ea typeface="DDC Uchen" pitchFamily="2" charset="0"/>
              <a:cs typeface="DDC Uchen" pitchFamily="2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57200" y="1752599"/>
          <a:ext cx="8153400" cy="390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800"/>
                <a:gridCol w="3657600"/>
              </a:tblGrid>
              <a:tr h="500743"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DDC Uchen" pitchFamily="2" charset="0"/>
                          <a:ea typeface="DDC Uchen" pitchFamily="2" charset="0"/>
                          <a:cs typeface="DDC Uchen" pitchFamily="2" charset="0"/>
                        </a:rPr>
                        <a:t>འགོ་ཁྲིདཔ།(Leader)</a:t>
                      </a:r>
                      <a:endParaRPr lang="en-US" sz="4000" dirty="0">
                        <a:solidFill>
                          <a:schemeClr val="tx1"/>
                        </a:solidFill>
                        <a:latin typeface="DDC Uchen" pitchFamily="2" charset="0"/>
                        <a:ea typeface="DDC Uchen" pitchFamily="2" charset="0"/>
                        <a:cs typeface="DDC Uchen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DDC Uchen" pitchFamily="2" charset="0"/>
                          <a:ea typeface="DDC Uchen" pitchFamily="2" charset="0"/>
                          <a:cs typeface="DDC Uchen" pitchFamily="2" charset="0"/>
                        </a:rPr>
                        <a:t> འགོ་འཛིན།(Boss)</a:t>
                      </a:r>
                      <a:endParaRPr lang="en-US" sz="4000" dirty="0">
                        <a:solidFill>
                          <a:schemeClr val="tx1"/>
                        </a:solidFill>
                        <a:latin typeface="DDC Uchen" pitchFamily="2" charset="0"/>
                        <a:ea typeface="DDC Uchen" pitchFamily="2" charset="0"/>
                        <a:cs typeface="DDC Uchen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00743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DDC Uchen" pitchFamily="2" charset="0"/>
                          <a:ea typeface="DDC Uchen" pitchFamily="2" charset="0"/>
                          <a:cs typeface="DDC Uchen" pitchFamily="2" charset="0"/>
                        </a:rPr>
                        <a:t>ང་བཅས་ཆ་ཁྱབ་ཟེར་སླབ་འོང་།</a:t>
                      </a:r>
                      <a:endParaRPr lang="en-US" sz="3600" dirty="0">
                        <a:latin typeface="DDC Uchen" pitchFamily="2" charset="0"/>
                        <a:ea typeface="DDC Uchen" pitchFamily="2" charset="0"/>
                        <a:cs typeface="DDC Uchen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DDC Uchen" pitchFamily="2" charset="0"/>
                          <a:ea typeface="DDC Uchen" pitchFamily="2" charset="0"/>
                          <a:cs typeface="DDC Uchen" pitchFamily="2" charset="0"/>
                        </a:rPr>
                        <a:t>ང་ཟེར་སླབ་འོང་།</a:t>
                      </a:r>
                    </a:p>
                  </a:txBody>
                  <a:tcPr/>
                </a:tc>
              </a:tr>
              <a:tr h="500743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DDC Uchen" pitchFamily="2" charset="0"/>
                          <a:ea typeface="DDC Uchen" pitchFamily="2" charset="0"/>
                          <a:cs typeface="DDC Uchen" pitchFamily="2" charset="0"/>
                        </a:rPr>
                        <a:t>ལམ་སྟོན་འབད་འོང་།</a:t>
                      </a:r>
                      <a:endParaRPr lang="en-US" sz="3600" dirty="0">
                        <a:latin typeface="DDC Uchen" pitchFamily="2" charset="0"/>
                        <a:ea typeface="DDC Uchen" pitchFamily="2" charset="0"/>
                        <a:cs typeface="DDC Uchen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DDC Uchen" pitchFamily="2" charset="0"/>
                          <a:ea typeface="DDC Uchen" pitchFamily="2" charset="0"/>
                          <a:cs typeface="DDC Uchen" pitchFamily="2" charset="0"/>
                        </a:rPr>
                        <a:t>བཀོད་རྒྱ་བྱིན་འོང་། </a:t>
                      </a:r>
                      <a:endParaRPr lang="en-US" sz="3600" dirty="0">
                        <a:latin typeface="DDC Uchen" pitchFamily="2" charset="0"/>
                        <a:ea typeface="DDC Uchen" pitchFamily="2" charset="0"/>
                        <a:cs typeface="DDC Uchen" pitchFamily="2" charset="0"/>
                      </a:endParaRPr>
                    </a:p>
                  </a:txBody>
                  <a:tcPr/>
                </a:tc>
              </a:tr>
              <a:tr h="500743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DDC Uchen" pitchFamily="2" charset="0"/>
                          <a:ea typeface="DDC Uchen" pitchFamily="2" charset="0"/>
                          <a:cs typeface="DDC Uchen" pitchFamily="2" charset="0"/>
                        </a:rPr>
                        <a:t>བསམ་འཆར་ལེན་འོང་།</a:t>
                      </a:r>
                      <a:endParaRPr lang="en-US" sz="3600" dirty="0">
                        <a:latin typeface="DDC Uchen" pitchFamily="2" charset="0"/>
                        <a:ea typeface="DDC Uchen" pitchFamily="2" charset="0"/>
                        <a:cs typeface="DDC Uchen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DDC Uchen" pitchFamily="2" charset="0"/>
                          <a:ea typeface="DDC Uchen" pitchFamily="2" charset="0"/>
                          <a:cs typeface="DDC Uchen" pitchFamily="2" charset="0"/>
                        </a:rPr>
                        <a:t>རང་ཐག་བཅད་འོང་།</a:t>
                      </a:r>
                      <a:endParaRPr lang="en-US" sz="3600" dirty="0">
                        <a:latin typeface="DDC Uchen" pitchFamily="2" charset="0"/>
                        <a:ea typeface="DDC Uchen" pitchFamily="2" charset="0"/>
                        <a:cs typeface="DDC Uchen" pitchFamily="2" charset="0"/>
                      </a:endParaRPr>
                    </a:p>
                  </a:txBody>
                  <a:tcPr/>
                </a:tc>
              </a:tr>
              <a:tr h="500743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DDC Uchen" pitchFamily="2" charset="0"/>
                          <a:ea typeface="DDC Uchen" pitchFamily="2" charset="0"/>
                          <a:cs typeface="DDC Uchen" pitchFamily="2" charset="0"/>
                        </a:rPr>
                        <a:t>དབང་ཚད་སྤེལ་འོང་།</a:t>
                      </a:r>
                      <a:endParaRPr lang="en-US" sz="3600" dirty="0">
                        <a:latin typeface="DDC Uchen" pitchFamily="2" charset="0"/>
                        <a:ea typeface="DDC Uchen" pitchFamily="2" charset="0"/>
                        <a:cs typeface="DDC Uchen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DDC Uchen" pitchFamily="2" charset="0"/>
                          <a:ea typeface="DDC Uchen" pitchFamily="2" charset="0"/>
                          <a:cs typeface="DDC Uchen" pitchFamily="2" charset="0"/>
                        </a:rPr>
                        <a:t>དབང་ཚད་བཟུང་འོང་།</a:t>
                      </a:r>
                      <a:endParaRPr lang="en-US" sz="3600" dirty="0">
                        <a:latin typeface="DDC Uchen" pitchFamily="2" charset="0"/>
                        <a:ea typeface="DDC Uchen" pitchFamily="2" charset="0"/>
                        <a:cs typeface="DDC Uchen" pitchFamily="2" charset="0"/>
                      </a:endParaRPr>
                    </a:p>
                  </a:txBody>
                  <a:tcPr/>
                </a:tc>
              </a:tr>
              <a:tr h="500743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DDC Uchen" pitchFamily="2" charset="0"/>
                          <a:ea typeface="DDC Uchen" pitchFamily="2" charset="0"/>
                          <a:cs typeface="DDC Uchen" pitchFamily="2" charset="0"/>
                        </a:rPr>
                        <a:t>དགའ་ཚོར་ཕུལ་འོང་།</a:t>
                      </a:r>
                      <a:endParaRPr lang="en-US" sz="3600" dirty="0">
                        <a:latin typeface="DDC Uchen" pitchFamily="2" charset="0"/>
                        <a:ea typeface="DDC Uchen" pitchFamily="2" charset="0"/>
                        <a:cs typeface="DDC Uchen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DDC Uchen" pitchFamily="2" charset="0"/>
                          <a:ea typeface="DDC Uchen" pitchFamily="2" charset="0"/>
                          <a:cs typeface="DDC Uchen" pitchFamily="2" charset="0"/>
                        </a:rPr>
                        <a:t>དགའ་ཚོར་ལེན་འོང་།</a:t>
                      </a:r>
                      <a:endParaRPr lang="en-US" sz="3600" dirty="0">
                        <a:latin typeface="DDC Uchen" pitchFamily="2" charset="0"/>
                        <a:ea typeface="DDC Uchen" pitchFamily="2" charset="0"/>
                        <a:cs typeface="DDC Uchen" pitchFamily="2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 descr="C:\Users\Thinley Phuntsho\Desktop\Banner\pce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686" y="86706"/>
            <a:ext cx="1129114" cy="1132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Thinley Phuntsho\Desktop\Banner\ru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55" y="202545"/>
            <a:ext cx="929148" cy="929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6324600"/>
            <a:ext cx="9144000" cy="52322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SG" altLang="en-US" sz="2800" b="1" dirty="0" smtClean="0">
                <a:solidFill>
                  <a:srgbClr val="FFFF00"/>
                </a:solidFill>
              </a:rPr>
              <a:t>DET- Development Education Talk</a:t>
            </a:r>
            <a:endParaRPr lang="en-SG" alt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53541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Alternate Process 1"/>
          <p:cNvSpPr/>
          <p:nvPr/>
        </p:nvSpPr>
        <p:spPr>
          <a:xfrm>
            <a:off x="762000" y="762000"/>
            <a:ext cx="7620000" cy="5334000"/>
          </a:xfrm>
          <a:prstGeom prst="flowChartAlternateProcess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4800" dirty="0" smtClean="0">
                <a:solidFill>
                  <a:schemeClr val="tx1"/>
                </a:solidFill>
                <a:latin typeface="DDC Uchen" pitchFamily="2" charset="0"/>
                <a:ea typeface="DDC Uchen" pitchFamily="2" charset="0"/>
                <a:cs typeface="DDC Uchen" pitchFamily="2" charset="0"/>
              </a:rPr>
              <a:t>འགོ་ཁྲིདཔ་འདི་ གོ་ས་དང་དབང་ཚད་མེན། དེ་ཁྱེད་ཀྱི་འགན་ཁུར་ཨིན།</a:t>
            </a:r>
            <a:endParaRPr lang="en-US" sz="4800" dirty="0">
              <a:solidFill>
                <a:schemeClr val="tx1"/>
              </a:solidFill>
              <a:latin typeface="DDC Uchen" pitchFamily="2" charset="0"/>
              <a:ea typeface="DDC Uchen" pitchFamily="2" charset="0"/>
              <a:cs typeface="DDC Uchen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096549" y="3244334"/>
            <a:ext cx="116125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DDC Uchen" pitchFamily="2" charset="0"/>
                <a:ea typeface="DDC Uchen" pitchFamily="2" charset="0"/>
                <a:cs typeface="DDC Uchen" pitchFamily="2" charset="0"/>
              </a:rPr>
              <a:t>་</a:t>
            </a:r>
            <a:endParaRPr lang="en-US" dirty="0"/>
          </a:p>
        </p:txBody>
      </p:sp>
      <p:pic>
        <p:nvPicPr>
          <p:cNvPr id="4" name="Picture 2" descr="C:\Users\Thinley Phuntsho\Desktop\Banner\pce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686" y="86706"/>
            <a:ext cx="1129114" cy="1132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Thinley Phuntsho\Desktop\Banner\ru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55" y="202545"/>
            <a:ext cx="929148" cy="929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6324600"/>
            <a:ext cx="9144000" cy="52322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SG" altLang="en-US" sz="2800" b="1" dirty="0" smtClean="0">
                <a:solidFill>
                  <a:srgbClr val="FFFF00"/>
                </a:solidFill>
              </a:rPr>
              <a:t>DET- Development Education Talk</a:t>
            </a:r>
            <a:endParaRPr lang="en-SG" alt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86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648200"/>
            <a:ext cx="8229600" cy="1524000"/>
          </a:xfrm>
        </p:spPr>
        <p:txBody>
          <a:bodyPr>
            <a:normAutofit fontScale="90000"/>
          </a:bodyPr>
          <a:lstStyle/>
          <a:p>
            <a:r>
              <a:rPr lang="en-US" sz="9600" dirty="0" smtClean="0">
                <a:latin typeface="DDC Uchen" pitchFamily="2" charset="0"/>
                <a:ea typeface="DDC Uchen" pitchFamily="2" charset="0"/>
                <a:cs typeface="DDC Uchen" pitchFamily="2" charset="0"/>
              </a:rPr>
              <a:t>བཀྲིན་ཆེ།</a:t>
            </a:r>
            <a:endParaRPr lang="en-US" sz="9600" dirty="0">
              <a:latin typeface="DDC Uchen" pitchFamily="2" charset="0"/>
              <a:ea typeface="DDC Uchen" pitchFamily="2" charset="0"/>
              <a:cs typeface="DDC Uchen" pitchFamily="2" charset="0"/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04800"/>
            <a:ext cx="3276601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 descr="C:\Users\Thinley Phuntsho\Desktop\Banner\pce 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686" y="86706"/>
            <a:ext cx="1129114" cy="1132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Thinley Phuntsho\Desktop\Banner\rub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55" y="202545"/>
            <a:ext cx="929148" cy="929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6324600"/>
            <a:ext cx="9144000" cy="52322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SG" altLang="en-US" sz="2800" b="1" dirty="0" smtClean="0">
                <a:solidFill>
                  <a:srgbClr val="FFFF00"/>
                </a:solidFill>
              </a:rPr>
              <a:t>DET- Development Education Talk</a:t>
            </a:r>
            <a:endParaRPr lang="en-SG" altLang="en-US" sz="2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525</TotalTime>
  <Words>311</Words>
  <Application>Microsoft Office PowerPoint</Application>
  <PresentationFormat>On-screen Show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སྐུ་གཟུགས་བཟང་པོ། </vt:lpstr>
      <vt:lpstr>འགོ་ཁྲིད་པའི་ཁྱད་ཆོས། གཙུག་ལག་གཞི་རིམ་གོང་མ།      ལྷམ་ཚེ་རིང་། </vt:lpstr>
      <vt:lpstr>འགོ་ཁྲིད་པའི་ཁྱད་ཆོས།</vt:lpstr>
      <vt:lpstr>འགོ་ཁྲིདཔ་ཟེར་མི་ག་ཅི་སྨོ?</vt:lpstr>
      <vt:lpstr>འགོ་ཁྲིདཔ་གི་ སྐྱོང་གཞག་ག་བཟུམ་དགོ་ག་ ཁྱོད་ཀྱི་ཤེས་ག?</vt:lpstr>
      <vt:lpstr>   འགོ་ཁྲིདཔ་ཨིན་པ་ཅིན་ ཁྱད་ཆོས་འདི་ཚུ་དགོ།   </vt:lpstr>
      <vt:lpstr>ཁྱོད་ འགོ་ཁྲིདཔ་སྨོ? འགོ་འཛིན་སྨོ? </vt:lpstr>
      <vt:lpstr>PowerPoint Presentation</vt:lpstr>
      <vt:lpstr>བཀྲིན་ཆེ།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ILCS</dc:creator>
  <cp:lastModifiedBy>Thinley Phuntsho</cp:lastModifiedBy>
  <cp:revision>155</cp:revision>
  <dcterms:created xsi:type="dcterms:W3CDTF">2006-08-16T00:00:00Z</dcterms:created>
  <dcterms:modified xsi:type="dcterms:W3CDTF">2019-03-29T09:18:06Z</dcterms:modified>
</cp:coreProperties>
</file>