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7" r:id="rId7"/>
    <p:sldId id="274" r:id="rId8"/>
    <p:sldId id="269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30425"/>
            <a:ext cx="7772400" cy="3127375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སྐུ་གཟུགས་བཟང་པོ།</a:t>
            </a:r>
            <a:br>
              <a:rPr lang="en-US" sz="8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</a:br>
            <a:endParaRPr lang="en-US" sz="8800" dirty="0"/>
          </a:p>
        </p:txBody>
      </p:sp>
      <p:pic>
        <p:nvPicPr>
          <p:cNvPr id="3" name="Picture 2" descr="C:\Users\Thinley Phuntsho\Desktop\Banner\pc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6" y="86706"/>
            <a:ext cx="1129114" cy="113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Thinley Phuntsho\Desktop\Banner\r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5" y="202545"/>
            <a:ext cx="929148" cy="92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SG" altLang="en-US" sz="2800" b="1" dirty="0" smtClean="0">
                <a:solidFill>
                  <a:srgbClr val="FFFF00"/>
                </a:solidFill>
              </a:rPr>
              <a:t>DET- Development Education Talk</a:t>
            </a:r>
            <a:endParaRPr lang="en-SG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6735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600" dirty="0" smtClean="0">
                <a:solidFill>
                  <a:srgbClr val="002060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འགོ་ཁྲིད་པའི་ཁྱད་ཆོས།</a:t>
            </a:r>
            <a:br>
              <a:rPr lang="en-US" sz="6600" dirty="0" smtClean="0">
                <a:solidFill>
                  <a:srgbClr val="002060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གཙུག་ལག་གཞི་རིམ་གོང་མ།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					ལྷམ་ཚེ་རིང་།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</a:br>
            <a:endParaRPr lang="en-US" dirty="0"/>
          </a:p>
        </p:txBody>
      </p:sp>
      <p:pic>
        <p:nvPicPr>
          <p:cNvPr id="3" name="Picture 2" descr="C:\Users\Thinley Phuntsho\Desktop\Banner\pc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6" y="86706"/>
            <a:ext cx="1129114" cy="113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Thinley Phuntsho\Desktop\Banner\r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5" y="202545"/>
            <a:ext cx="929148" cy="92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SG" altLang="en-US" sz="2800" b="1" dirty="0" smtClean="0">
                <a:solidFill>
                  <a:srgbClr val="FFFF00"/>
                </a:solidFill>
              </a:rPr>
              <a:t>DET- Development Education Talk</a:t>
            </a:r>
            <a:endParaRPr lang="en-SG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འགོ་ཁྲིད་པའི་ཁྱད་ཆོས།</a:t>
            </a:r>
            <a:endParaRPr lang="en-US" dirty="0"/>
          </a:p>
        </p:txBody>
      </p:sp>
      <p:pic>
        <p:nvPicPr>
          <p:cNvPr id="4" name="Picture 5" descr="C:\Users\Lham Tshering\Desktop\20190320_2323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399" y="1371600"/>
            <a:ext cx="5486401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6" descr="C:\Users\Lham Tshering\Desktop\20190320_2314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114800"/>
            <a:ext cx="2057400" cy="20148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7" descr="C:\Users\Lham Tshering\Desktop\20190320_2325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038600"/>
            <a:ext cx="1905000" cy="21471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C:\Users\Thinley Phuntsho\Desktop\Banner\pce 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6" y="86706"/>
            <a:ext cx="1129114" cy="113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Thinley Phuntsho\Desktop\Banner\ru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5" y="202545"/>
            <a:ext cx="929148" cy="92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SG" altLang="en-US" sz="2800" b="1" dirty="0" smtClean="0">
                <a:solidFill>
                  <a:srgbClr val="FFFF00"/>
                </a:solidFill>
              </a:rPr>
              <a:t>DET- Development Education Talk</a:t>
            </a:r>
            <a:endParaRPr lang="en-SG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འགོ་ཁྲིདཔ་ཟེར་མི་ག་ཅི་སྨོ?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འགོ་ཁྲིདཔ་ཟེར་མི་འདི་ མི་རང་སོའི་སྐྱེས་སྟོབས་དང་ སྦྱང་སྟོབས་ཀྱི་ རིག་རྩལ་ལུ་བརྟེན་ཏེ་ མི་སྡེ་དང་རྒྱལ་ཁབ་ལུ་ཕན་སེམས་བསྐྱེད་དེ་ ལཱ་ག་ཅི་འབད་རུང་ དཀའ་བ་དང་དུ་ལེན་ཏེ་ སྤྱི་ཚོགས་ནང་ སྟབས་མ་བདེཝ་ག་ནི་ཡང་ འབྱུང་མ་བཅུག་པར་ མ་འོངས་མཁས་པའི་རྗེས་སུ་འཇུག་མི་ ན་གཞོན་ཚུ་ལུ་ མིག་དཔེ་བཏུབ་པའི་འགན་ཁུར་འབག་སྟེ་ ལཱ་དང་ལས་རིམ་ཚུ་ འགོ་འདྲེན་ཐབས་ཚུགས་པའི་མི་ལུ་གོ།        </a:t>
            </a:r>
          </a:p>
          <a:p>
            <a:endParaRPr lang="en-US" dirty="0"/>
          </a:p>
        </p:txBody>
      </p:sp>
      <p:pic>
        <p:nvPicPr>
          <p:cNvPr id="4" name="Picture 2" descr="C:\Users\Thinley Phuntsho\Desktop\Banner\pc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6" y="86706"/>
            <a:ext cx="1129114" cy="113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hinley Phuntsho\Desktop\Banner\r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5" y="202545"/>
            <a:ext cx="929148" cy="92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SG" altLang="en-US" sz="2800" b="1" dirty="0" smtClean="0">
                <a:solidFill>
                  <a:srgbClr val="FFFF00"/>
                </a:solidFill>
              </a:rPr>
              <a:t>DET- Development Education Talk</a:t>
            </a:r>
            <a:endParaRPr lang="en-SG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4238"/>
            <a:ext cx="9144000" cy="14779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འགོ་ཁྲིདཔ་གི་ སྐྱོང་གཞག་ག་བཟུམ་དགོ་ག་ ཁྱོད་ཀྱི་ཤེས་ག?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57284"/>
            <a:ext cx="3048459" cy="36595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C:\Users\ILCS\Download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2441">
            <a:off x="4957021" y="2542187"/>
            <a:ext cx="3742298" cy="28706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hinley Phuntsho\Desktop\Banner\pce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6" y="86706"/>
            <a:ext cx="1129114" cy="113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Thinley Phuntsho\Desktop\Banner\ru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5" y="202545"/>
            <a:ext cx="929148" cy="92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SG" altLang="en-US" sz="2800" b="1" dirty="0" smtClean="0">
                <a:solidFill>
                  <a:srgbClr val="FFFF00"/>
                </a:solidFill>
              </a:rPr>
              <a:t>DET- Development Education Talk</a:t>
            </a:r>
            <a:endParaRPr lang="en-SG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010400" cy="24685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200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   འགོ་ཁྲིདཔ་ཨིན་པ་ཅིན་ ཁྱད་ཆོས་འདི་ཚུ་དགོ།</a:t>
            </a:r>
            <a:br>
              <a:rPr lang="en-US" sz="3200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</a:br>
            <a:r>
              <a:rPr lang="en-US" sz="3200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  </a:t>
            </a:r>
            <a:endParaRPr lang="en-US" sz="3200" dirty="0"/>
          </a:p>
        </p:txBody>
      </p:sp>
      <p:pic>
        <p:nvPicPr>
          <p:cNvPr id="3" name="Picture 2" descr="C:\Users\Thinley Phuntsho\Desktop\Banner\pc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6" y="86706"/>
            <a:ext cx="1129114" cy="113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Thinley Phuntsho\Desktop\Banner\r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5" y="202545"/>
            <a:ext cx="929148" cy="92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SG" altLang="en-US" sz="2800" b="1" dirty="0" smtClean="0">
                <a:solidFill>
                  <a:srgbClr val="FFFF00"/>
                </a:solidFill>
              </a:rPr>
              <a:t>DET- Development Education Talk</a:t>
            </a:r>
            <a:endParaRPr lang="en-SG" alt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1371600"/>
            <a:ext cx="541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DDC Uchen" pitchFamily="2" charset="0"/>
                <a:ea typeface="DDC Uchen" pitchFamily="2" charset="0"/>
                <a:cs typeface="DDC Uchen" pitchFamily="2" charset="0"/>
              </a:rPr>
              <a:t>༼འགོ་ཁྲིད་པའི་ཁྱད་ཆོས་འཁོར་ལོ་རྣམ་པ་དྲུག༽</a:t>
            </a:r>
            <a:br>
              <a:rPr lang="en-US" sz="2800" dirty="0">
                <a:latin typeface="DDC Uchen" pitchFamily="2" charset="0"/>
                <a:ea typeface="DDC Uchen" pitchFamily="2" charset="0"/>
                <a:cs typeface="DDC Uchen" pitchFamily="2" charset="0"/>
              </a:rPr>
            </a:b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481363" y="2064097"/>
            <a:ext cx="2090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DDC Uchen" pitchFamily="2" charset="0"/>
                <a:ea typeface="DDC Uchen" pitchFamily="2" charset="0"/>
                <a:cs typeface="DDC Uchen" pitchFamily="2" charset="0"/>
              </a:rPr>
              <a:t>༡༽ མིག་དཔེ།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481363" y="278266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latin typeface="DDC Uchen" pitchFamily="2" charset="0"/>
                <a:ea typeface="DDC Uchen" pitchFamily="2" charset="0"/>
                <a:cs typeface="DDC Uchen" pitchFamily="2" charset="0"/>
              </a:rPr>
              <a:t>༢༽ འབྲེལ་བ་ཐབས་ཐངས།</a:t>
            </a:r>
            <a:br>
              <a:rPr lang="en-US" sz="2800" dirty="0">
                <a:latin typeface="DDC Uchen" pitchFamily="2" charset="0"/>
                <a:ea typeface="DDC Uchen" pitchFamily="2" charset="0"/>
                <a:cs typeface="DDC Uchen" pitchFamily="2" charset="0"/>
              </a:rPr>
            </a:b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3429000"/>
            <a:ext cx="2634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DDC Uchen" pitchFamily="2" charset="0"/>
                <a:ea typeface="DDC Uchen" pitchFamily="2" charset="0"/>
                <a:cs typeface="DDC Uchen" pitchFamily="2" charset="0"/>
              </a:rPr>
              <a:t>༣༽ གསར་རྩལ་ཅན།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2641984" y="4048780"/>
            <a:ext cx="3568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DDC Uchen" pitchFamily="2" charset="0"/>
                <a:ea typeface="DDC Uchen" pitchFamily="2" charset="0"/>
                <a:cs typeface="DDC Uchen" pitchFamily="2" charset="0"/>
              </a:rPr>
              <a:t>༤༽ བཟོད་པ་དང་ ཁས་ལེན།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2723649" y="4729636"/>
            <a:ext cx="4286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DDC Uchen" pitchFamily="2" charset="0"/>
                <a:ea typeface="DDC Uchen" pitchFamily="2" charset="0"/>
                <a:cs typeface="DDC Uchen" pitchFamily="2" charset="0"/>
              </a:rPr>
              <a:t>༥༽ སྙིང་སྟོབས་དང་ སེམས་ཤུགས།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743200" y="5486400"/>
            <a:ext cx="20922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DDC Uchen" pitchFamily="2" charset="0"/>
                <a:ea typeface="DDC Uchen" pitchFamily="2" charset="0"/>
                <a:cs typeface="DDC Uchen" pitchFamily="2" charset="0"/>
              </a:rPr>
              <a:t>༦༽ གཞན་དོན།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010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2672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ཁྱོད་ འགོ་ཁྲིདཔ་སྨོ? འགོ་འཛིན་སྨོ? </a:t>
            </a:r>
            <a:endParaRPr lang="en-US" dirty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752599"/>
          <a:ext cx="81534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3657600"/>
              </a:tblGrid>
              <a:tr h="500743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འགོ་ཁྲིདཔ།(Leader)</a:t>
                      </a:r>
                      <a:endParaRPr lang="en-US" sz="4000" dirty="0">
                        <a:solidFill>
                          <a:schemeClr val="tx1"/>
                        </a:solidFill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 འགོ་འཛིན།(Boss)</a:t>
                      </a:r>
                      <a:endParaRPr lang="en-US" sz="4000" dirty="0">
                        <a:solidFill>
                          <a:schemeClr val="tx1"/>
                        </a:solidFill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ང་བཅས་ཆ་ཁྱབ་ཟེར་སླབ་འོང་།</a:t>
                      </a:r>
                      <a:endParaRPr lang="en-US" sz="3600" dirty="0"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ང་ཟེར་སླབ་འོང་།</a:t>
                      </a:r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ལམ་སྟོན་འབད་འོང་།</a:t>
                      </a:r>
                      <a:endParaRPr lang="en-US" sz="3600" dirty="0"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བཀོད་རྒྱ་བྱིན་འོང་། </a:t>
                      </a:r>
                      <a:endParaRPr lang="en-US" sz="3600" dirty="0"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བསམ་འཆར་ལེན་འོང་།</a:t>
                      </a:r>
                      <a:endParaRPr lang="en-US" sz="3600" dirty="0"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རང་ཐག་བཅད་འོང་།</a:t>
                      </a:r>
                      <a:endParaRPr lang="en-US" sz="3600" dirty="0"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དབང་ཚད་སྤེལ་འོང་།</a:t>
                      </a:r>
                      <a:endParaRPr lang="en-US" sz="3600" dirty="0"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དབང་ཚད་བཟུང་འོང་།</a:t>
                      </a:r>
                      <a:endParaRPr lang="en-US" sz="3600" dirty="0"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དགའ་ཚོར་ཕུལ་འོང་།</a:t>
                      </a:r>
                      <a:endParaRPr lang="en-US" sz="3600" dirty="0"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DDC Uchen" pitchFamily="2" charset="0"/>
                          <a:ea typeface="DDC Uchen" pitchFamily="2" charset="0"/>
                          <a:cs typeface="DDC Uchen" pitchFamily="2" charset="0"/>
                        </a:rPr>
                        <a:t>དགའ་ཚོར་ལེན་འོང་།</a:t>
                      </a:r>
                      <a:endParaRPr lang="en-US" sz="3600" dirty="0">
                        <a:latin typeface="DDC Uchen" pitchFamily="2" charset="0"/>
                        <a:ea typeface="DDC Uchen" pitchFamily="2" charset="0"/>
                        <a:cs typeface="DDC Uche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Thinley Phuntsho\Desktop\Banner\pc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6" y="86706"/>
            <a:ext cx="1129114" cy="113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Thinley Phuntsho\Desktop\Banner\r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5" y="202545"/>
            <a:ext cx="929148" cy="92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SG" altLang="en-US" sz="2800" b="1" dirty="0" smtClean="0">
                <a:solidFill>
                  <a:srgbClr val="FFFF00"/>
                </a:solidFill>
              </a:rPr>
              <a:t>DET- Development Education Talk</a:t>
            </a:r>
            <a:endParaRPr lang="en-SG" alt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35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762000" y="762000"/>
            <a:ext cx="7620000" cy="53340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800" dirty="0" smtClean="0">
                <a:solidFill>
                  <a:schemeClr val="tx1"/>
                </a:solidFill>
                <a:latin typeface="DDC Uchen" pitchFamily="2" charset="0"/>
                <a:ea typeface="DDC Uchen" pitchFamily="2" charset="0"/>
                <a:cs typeface="DDC Uchen" pitchFamily="2" charset="0"/>
              </a:rPr>
              <a:t>འགོ་ཁྲིདཔ་འདི་ གོ་ས་དང་དབང་ཚད་མེན། དེ་ཁྱེད་ཀྱི་འགན་ཁུར་ཨིན།</a:t>
            </a:r>
            <a:endParaRPr lang="en-US" sz="4800" dirty="0">
              <a:solidFill>
                <a:schemeClr val="tx1"/>
              </a:solidFill>
              <a:latin typeface="DDC Uchen" pitchFamily="2" charset="0"/>
              <a:ea typeface="DDC Uchen" pitchFamily="2" charset="0"/>
              <a:cs typeface="DDC Uche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96549" y="3244334"/>
            <a:ext cx="11612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་</a:t>
            </a:r>
            <a:endParaRPr lang="en-US" dirty="0"/>
          </a:p>
        </p:txBody>
      </p:sp>
      <p:pic>
        <p:nvPicPr>
          <p:cNvPr id="4" name="Picture 2" descr="C:\Users\Thinley Phuntsho\Desktop\Banner\pc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6" y="86706"/>
            <a:ext cx="1129114" cy="113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hinley Phuntsho\Desktop\Banner\r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5" y="202545"/>
            <a:ext cx="929148" cy="92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SG" altLang="en-US" sz="2800" b="1" dirty="0" smtClean="0">
                <a:solidFill>
                  <a:srgbClr val="FFFF00"/>
                </a:solidFill>
              </a:rPr>
              <a:t>DET- Development Education Talk</a:t>
            </a:r>
            <a:endParaRPr lang="en-SG" alt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48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9600" dirty="0" smtClean="0">
                <a:latin typeface="DDC Uchen" pitchFamily="2" charset="0"/>
                <a:ea typeface="DDC Uchen" pitchFamily="2" charset="0"/>
                <a:cs typeface="DDC Uchen" pitchFamily="2" charset="0"/>
              </a:rPr>
              <a:t>བཀྲིན་ཆེ།</a:t>
            </a:r>
            <a:endParaRPr lang="en-US" sz="9600" dirty="0">
              <a:latin typeface="DDC Uchen" pitchFamily="2" charset="0"/>
              <a:ea typeface="DDC Uchen" pitchFamily="2" charset="0"/>
              <a:cs typeface="DDC Uchen" pitchFamily="2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0"/>
            <a:ext cx="3276601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Thinley Phuntsho\Desktop\Banner\pce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6" y="86706"/>
            <a:ext cx="1129114" cy="113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Thinley Phuntsho\Desktop\Banner\ru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5" y="202545"/>
            <a:ext cx="929148" cy="92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6324600"/>
            <a:ext cx="9144000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SG" altLang="en-US" sz="2800" b="1" dirty="0" smtClean="0">
                <a:solidFill>
                  <a:srgbClr val="FFFF00"/>
                </a:solidFill>
              </a:rPr>
              <a:t>DET- Development Education Talk</a:t>
            </a:r>
            <a:endParaRPr lang="en-SG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525</TotalTime>
  <Words>311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སྐུ་གཟུགས་བཟང་པོ། </vt:lpstr>
      <vt:lpstr>འགོ་ཁྲིད་པའི་ཁྱད་ཆོས། གཙུག་ལག་གཞི་རིམ་གོང་མ།      ལྷམ་ཚེ་རིང་། </vt:lpstr>
      <vt:lpstr>འགོ་ཁྲིད་པའི་ཁྱད་ཆོས།</vt:lpstr>
      <vt:lpstr>འགོ་ཁྲིདཔ་ཟེར་མི་ག་ཅི་སྨོ?</vt:lpstr>
      <vt:lpstr>འགོ་ཁྲིདཔ་གི་ སྐྱོང་གཞག་ག་བཟུམ་དགོ་ག་ ཁྱོད་ཀྱི་ཤེས་ག?</vt:lpstr>
      <vt:lpstr>   འགོ་ཁྲིདཔ་ཨིན་པ་ཅིན་ ཁྱད་ཆོས་འདི་ཚུ་དགོ།   </vt:lpstr>
      <vt:lpstr>ཁྱོད་ འགོ་ཁྲིདཔ་སྨོ? འགོ་འཛིན་སྨོ? </vt:lpstr>
      <vt:lpstr>PowerPoint Presentation</vt:lpstr>
      <vt:lpstr>བཀྲིན་ཆེ།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ILCS</dc:creator>
  <cp:lastModifiedBy>Thinley Phuntsho</cp:lastModifiedBy>
  <cp:revision>155</cp:revision>
  <dcterms:created xsi:type="dcterms:W3CDTF">2006-08-16T00:00:00Z</dcterms:created>
  <dcterms:modified xsi:type="dcterms:W3CDTF">2019-03-29T09:18:06Z</dcterms:modified>
</cp:coreProperties>
</file>