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15" autoAdjust="0"/>
  </p:normalViewPr>
  <p:slideViewPr>
    <p:cSldViewPr>
      <p:cViewPr>
        <p:scale>
          <a:sx n="70" d="100"/>
          <a:sy n="70" d="100"/>
        </p:scale>
        <p:origin x="1084" y="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2FDF4-44CA-4AA4-8137-D2246E62BF2C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87359-36BA-4F21-8C29-C4B1C73899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10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87359-36BA-4F21-8C29-C4B1C73899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16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BDA6F-C6B4-4AF6-879E-58D5EB32048A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1C897-0468-403B-8A88-0D293EFB9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yperlink%20Spelling/Jabkhung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yperlink%20Spelling/Minutes.docx" TargetMode="External"/><Relationship Id="rId4" Type="http://schemas.openxmlformats.org/officeDocument/2006/relationships/hyperlink" Target="Hyperlink%20Spelling/Ming%20drubthang.doc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371599"/>
          </a:xfrm>
        </p:spPr>
        <p:txBody>
          <a:bodyPr>
            <a:normAutofit fontScale="90000"/>
          </a:bodyPr>
          <a:lstStyle/>
          <a:p>
            <a:r>
              <a:rPr lang="dz-BT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/>
            </a:r>
            <a:br>
              <a:rPr lang="dz-BT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</a:br>
            <a:r>
              <a:rPr lang="dz-BT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མིང་གི་</a:t>
            </a:r>
            <a:r>
              <a:rPr lang="dz-BT" dirty="0">
                <a:latin typeface="DDC Uchen" pitchFamily="2" charset="0"/>
                <a:ea typeface="DDC Uchen" pitchFamily="2" charset="0"/>
                <a:cs typeface="DDC Uchen" pitchFamily="2" charset="0"/>
              </a:rPr>
              <a:t>ཡིག་སྡེབ</a:t>
            </a:r>
            <a:r>
              <a:rPr lang="dz-BT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།</a:t>
            </a:r>
            <a:r>
              <a:rPr lang="en-US" dirty="0">
                <a:latin typeface="DDC Uchen" pitchFamily="2" charset="0"/>
                <a:ea typeface="DDC Uchen" pitchFamily="2" charset="0"/>
                <a:cs typeface="DDC Uchen" pitchFamily="2" charset="0"/>
              </a:rPr>
              <a:t/>
            </a:r>
            <a:br>
              <a:rPr lang="en-US" dirty="0">
                <a:latin typeface="DDC Uchen" pitchFamily="2" charset="0"/>
                <a:ea typeface="DDC Uchen" pitchFamily="2" charset="0"/>
                <a:cs typeface="DDC Uchen" pitchFamily="2" charset="0"/>
              </a:rPr>
            </a:br>
            <a:endParaRPr lang="en-US" dirty="0">
              <a:latin typeface="DDC Uchen" pitchFamily="2" charset="0"/>
              <a:ea typeface="DDC Uchen" pitchFamily="2" charset="0"/>
              <a:cs typeface="DDC Uche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924800" cy="4648200"/>
          </a:xfrm>
        </p:spPr>
        <p:txBody>
          <a:bodyPr>
            <a:normAutofit fontScale="55000" lnSpcReduction="20000"/>
          </a:bodyPr>
          <a:lstStyle/>
          <a:p>
            <a:r>
              <a:rPr lang="en-US" sz="35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   </a:t>
            </a:r>
            <a:endParaRPr lang="dz-BT" sz="35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dz-BT" sz="35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  </a:t>
            </a:r>
            <a:r>
              <a:rPr lang="dz-BT" sz="51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ཡིག་སྡེབ་ཀྱི་རྒྱབ་ཁུངས།</a:t>
            </a:r>
            <a:r>
              <a:rPr lang="en-US" sz="51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 </a:t>
            </a:r>
            <a:r>
              <a:rPr lang="en-US" sz="31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 </a:t>
            </a:r>
            <a:r>
              <a:rPr lang="dz-BT" sz="36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                ་   </a:t>
            </a:r>
            <a:r>
              <a:rPr lang="en-US" sz="36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  </a:t>
            </a:r>
            <a:r>
              <a:rPr lang="dz-BT" sz="36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 </a:t>
            </a:r>
            <a:r>
              <a:rPr lang="dz-BT" sz="18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  <a:hlinkClick r:id="rId3" action="ppaction://hlinkfile"/>
              </a:rPr>
              <a:t>ཟུར་སྦྲགས།</a:t>
            </a:r>
            <a:endParaRPr lang="dz-BT" sz="18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/>
            <a:endParaRPr lang="en-US" sz="40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/>
            <a:endParaRPr lang="en-US" sz="40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>
              <a:buFont typeface="Arial" pitchFamily="34" charset="0"/>
              <a:buChar char="•"/>
            </a:pPr>
            <a:endParaRPr lang="dz-BT" sz="35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dz-BT" sz="35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  </a:t>
            </a:r>
            <a:r>
              <a:rPr lang="dz-BT" sz="58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ཡིག་སྡེབ་ལག་ལེན།                </a:t>
            </a:r>
            <a:r>
              <a:rPr lang="dz-BT" sz="14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  <a:hlinkClick r:id="rId4" action="ppaction://hlinkfile"/>
              </a:rPr>
              <a:t>ཟུར་སྦྲགས།</a:t>
            </a:r>
            <a:endParaRPr lang="dz-BT" sz="14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/>
            <a:endParaRPr lang="en-US" sz="35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/>
            <a:endParaRPr lang="dz-BT" sz="35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/>
            <a:endParaRPr lang="en-US" sz="35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>
              <a:buFont typeface="Wingdings" pitchFamily="2" charset="2"/>
              <a:buChar char="ü"/>
            </a:pPr>
            <a:endParaRPr lang="dz-BT" sz="35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dz-BT" sz="35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  </a:t>
            </a:r>
            <a:r>
              <a:rPr lang="dz-BT" sz="58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མཁས་</a:t>
            </a:r>
            <a:r>
              <a:rPr lang="dz-BT" sz="5800" dirty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ཚོགས</a:t>
            </a:r>
            <a:r>
              <a:rPr lang="dz-BT" sz="58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་གྲོས་ཆོད།		</a:t>
            </a:r>
            <a:r>
              <a:rPr lang="dz-BT" sz="35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             </a:t>
            </a:r>
            <a:r>
              <a:rPr lang="dz-BT" sz="35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  <a:hlinkClick r:id="rId5" action="ppaction://hlinkfile"/>
              </a:rPr>
              <a:t>  </a:t>
            </a:r>
            <a:r>
              <a:rPr lang="dz-BT" sz="15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  <a:hlinkClick r:id="rId5" action="ppaction://hlinkfile"/>
              </a:rPr>
              <a:t>ཟུར་སྦྲགས།</a:t>
            </a:r>
            <a:endParaRPr lang="en-US" sz="15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pPr algn="l">
              <a:buFont typeface="Arial" pitchFamily="34" charset="0"/>
              <a:buChar char="•"/>
            </a:pPr>
            <a:endParaRPr lang="dz-BT" sz="3500" dirty="0" smtClean="0">
              <a:solidFill>
                <a:schemeClr val="tx1"/>
              </a:solidFill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r>
              <a:rPr lang="dz-BT" sz="3000" dirty="0" smtClean="0">
                <a:solidFill>
                  <a:schemeClr val="tx1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			</a:t>
            </a:r>
            <a:endParaRPr lang="en-US" dirty="0"/>
          </a:p>
          <a:p>
            <a:endParaRPr lang="en-US" dirty="0">
              <a:latin typeface="DDC Uchen" pitchFamily="2" charset="0"/>
              <a:ea typeface="DDC Uchen" pitchFamily="2" charset="0"/>
              <a:cs typeface="DDC Uchen" pitchFamily="2" charset="0"/>
            </a:endParaRPr>
          </a:p>
          <a:p>
            <a:endParaRPr lang="en-US" dirty="0">
              <a:latin typeface="DDC Uchen" pitchFamily="2" charset="0"/>
              <a:ea typeface="DDC Uchen" pitchFamily="2" charset="0"/>
              <a:cs typeface="DDC Uche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z-BT" dirty="0">
                <a:latin typeface="DDC Uchen" pitchFamily="2" charset="0"/>
                <a:ea typeface="DDC Uchen" pitchFamily="2" charset="0"/>
                <a:cs typeface="DDC Uchen" pitchFamily="2" charset="0"/>
              </a:rPr>
              <a:t>ཡིག་སྡེབ་ཀྱི་རྒྱབ་ཁུངས།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ང་བཅས་རའི་རྫོང་ཁའི་ཡིག་སྡེབ་ཀྱི་གཞི་ངོ་མ་ ཆོས་སྐད་ཀྱི་བཀའ་དང་བསྟན་བཅོས་ཚུ་ལུ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</a:t>
            </a:r>
            <a:r>
              <a:rPr lang="en-US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བཞག་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དགོ།  དེ་གིས་སྦེ་ མིང་འགྲུབ་ཚུལ་གྱི་ཡིག་སྡེབ་ཚུ་ཡང་ ཆོས་སྐད་ནང་ག་དེ་སྦེ་ཡོདཔ་ཨིན་ན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</a:t>
            </a:r>
            <a:r>
              <a:rPr lang="en-US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རང་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འཇགས་བཞགཔ་ཨིན།  </a:t>
            </a:r>
            <a:endParaRPr lang="en-US" dirty="0" smtClean="0"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ཆོས་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སྐད་ནང་མེད་པའི་མིང་གི་ཡིག་སྡེབ་གསརཔ་བཟོ་དགོ་པའི་རིགས་ཚུ་ཨིན་པ་ཅིན་ ལག་ལེན་གཅིག་མཚུངས་ལུ་དམིགས་ཏེ་ ཡིག་སྡེབ་དུས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</a:t>
            </a:r>
            <a:r>
              <a:rPr lang="en-US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ད་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ལྟ་བའི་ནང་བྲི་དགོཔ་སྦེ་ རྒྱལ་ཡོངས་སྐད་ཡིག་གི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་སྲིད་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བྱུས་ཡིག་ཆ་དང་འཁྲིལ་ཏེ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</a:t>
            </a:r>
            <a:r>
              <a:rPr lang="en-US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ལག་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ལེན་འཐབ་ཨིན།</a:t>
            </a:r>
            <a:endParaRPr lang="en-US" dirty="0"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0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མིང་གི</a:t>
            </a:r>
            <a:r>
              <a:rPr lang="en-US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་</a:t>
            </a:r>
            <a:r>
              <a:rPr lang="dz-BT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ཡིག་</a:t>
            </a:r>
            <a:r>
              <a:rPr lang="dz-BT" dirty="0">
                <a:latin typeface="DDC Uchen" pitchFamily="2" charset="0"/>
                <a:ea typeface="DDC Uchen" pitchFamily="2" charset="0"/>
                <a:cs typeface="DDC Uchen" pitchFamily="2" charset="0"/>
              </a:rPr>
              <a:t>སྡེབ་ལག་ལེན།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bo-CN" dirty="0" smtClean="0">
                <a:solidFill>
                  <a:srgbClr val="FF0000"/>
                </a:solidFill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རྫོང་</a:t>
            </a:r>
            <a:r>
              <a:rPr lang="bo-CN" dirty="0">
                <a:solidFill>
                  <a:srgbClr val="FF0000"/>
                </a:solidFill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ཁའི་ཚིག་མཛོད།	</a:t>
            </a:r>
            <a:r>
              <a:rPr lang="bo-CN" dirty="0" smtClean="0">
                <a:solidFill>
                  <a:srgbClr val="FF0000"/>
                </a:solidFill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	    ལག་</a:t>
            </a:r>
            <a:r>
              <a:rPr lang="bo-CN" dirty="0">
                <a:solidFill>
                  <a:srgbClr val="FF0000"/>
                </a:solidFill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ལེན་གཞན།</a:t>
            </a:r>
          </a:p>
          <a:p>
            <a:pPr>
              <a:lnSpc>
                <a:spcPct val="170000"/>
              </a:lnSpc>
            </a:pP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ཐོབ་ལམ།	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		འཐོབ་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ལམ།</a:t>
            </a:r>
          </a:p>
          <a:p>
            <a:pPr>
              <a:lnSpc>
                <a:spcPct val="170000"/>
              </a:lnSpc>
            </a:pP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དྲིས་ལན།	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		འདྲི་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ལན།</a:t>
            </a:r>
          </a:p>
          <a:p>
            <a:pPr>
              <a:lnSpc>
                <a:spcPct val="170000"/>
              </a:lnSpc>
            </a:pP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གསར་སྐྱེས།	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		གསར་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སྐྱེ།</a:t>
            </a:r>
          </a:p>
          <a:p>
            <a:pPr>
              <a:lnSpc>
                <a:spcPct val="170000"/>
              </a:lnSpc>
            </a:pP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ལག་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བྲིས།	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		ལག་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འབྲི།</a:t>
            </a:r>
          </a:p>
          <a:p>
            <a:pPr>
              <a:lnSpc>
                <a:spcPct val="170000"/>
              </a:lnSpc>
            </a:pP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ཞལ་འཛོམས།	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		ཞལ་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འཛོམ།</a:t>
            </a:r>
          </a:p>
          <a:p>
            <a:pPr>
              <a:lnSpc>
                <a:spcPct val="170000"/>
              </a:lnSpc>
            </a:pP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སྤུང་འཛོམས།	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		སྤུང་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འཛོམ།</a:t>
            </a:r>
          </a:p>
          <a:p>
            <a:pPr>
              <a:lnSpc>
                <a:spcPct val="170000"/>
              </a:lnSpc>
            </a:pP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བརྡབ་གསིག།	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		རྡབ་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གསིག།</a:t>
            </a:r>
            <a:endParaRPr lang="en-US" dirty="0"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72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z-BT" dirty="0">
                <a:latin typeface="DDC Uchen" pitchFamily="2" charset="0"/>
                <a:ea typeface="DDC Uchen" pitchFamily="2" charset="0"/>
                <a:cs typeface="DDC Uchen" pitchFamily="2" charset="0"/>
              </a:rPr>
              <a:t>མཁས་ཚོགས་གྲོས་ཆོད།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སྤྱི་ཚེས་ ༢༡/༡༢/༢༠༡༩ 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ལུ། མཁས་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ཚོགས་ཐེངས་ལྔ་པའི་གྲོས་ཆོད།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ཀ༽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	གྲོས་གཞི་ ༡ པ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 མིང་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འགྲུབ་ཐངས་ཀྱི་གྲོས་ཆོད།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༡ རྫོང་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ཁའི་ནང་མིང་གི་ཡིག་སྡེབ་ཚུ་ གཞི་ཆོས་སྐད་ལུ་བཞག་སྟེ་བྲི་དགོཔ་སྦེ་གྲོས་ཆོད་གྲུབ།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༢ ཆོས་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སྐད་ནང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 མེད་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པའི་མིང་གི་རིགས་ཚུ་ ལག་ལེན་གཅིག་མཚུངས་ཀྱི་དོན་ལུ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     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དུས་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ད་ལྟ་བའི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་ཡིག་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སྡེབ་བྲི་དགོཔ་སྦེ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 གྲོས་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ཆོད་གྲུབ།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༣ ད་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ལས་ཕར་ མིང་གི་ཡིག་སྡེབ་གསརཔ་བཟོ་དགོ་པའི་རིགས་ཚུ་ ཡིག་སྡེབ་དུས་ད་ལྟ་བའི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ནང་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བྲི་དགོཔ་སྦེ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་ གྲོས་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ཆོད་གྲུབ།</a:t>
            </a:r>
            <a:endParaRPr lang="en-US" dirty="0"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1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ཆོས་སྐད་ཀྱི་མིང་འགྲུ</a:t>
            </a:r>
            <a:r>
              <a:rPr lang="dz-BT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བ་ཚུལ།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འདས་པ།	སྐྱེས་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སྐར།  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སྐྱེས་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ཚེ</a:t>
            </a:r>
            <a:r>
              <a:rPr lang="en-US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།  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བརྐྱངས་ཕྱག།   གྲུབ་ཐོབ། </a:t>
            </a:r>
            <a:endParaRPr lang="bo-CN" dirty="0" smtClean="0"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  <a:p>
            <a:pPr>
              <a:lnSpc>
                <a:spcPct val="150000"/>
              </a:lnSpc>
            </a:pPr>
            <a:endParaRPr lang="bo-CN" dirty="0"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ད་ལྟ་བ།	རྐྱེན་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སེལ།  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སྐུར་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འདེབས།   སྒྲུབ་ཆེན།   ཁ་སྣོན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།</a:t>
            </a:r>
          </a:p>
          <a:p>
            <a:pPr>
              <a:lnSpc>
                <a:spcPct val="150000"/>
              </a:lnSpc>
            </a:pPr>
            <a:endParaRPr lang="bo-CN" dirty="0"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མ་འོངས་པ།	བཀའ་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བསྒོ།  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 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བསྒྲུབ་བྱ།    བརྐྱང་བསྐུམ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།</a:t>
            </a:r>
          </a:p>
          <a:p>
            <a:pPr marL="0" indent="0">
              <a:lnSpc>
                <a:spcPct val="150000"/>
              </a:lnSpc>
              <a:buNone/>
            </a:pPr>
            <a:endParaRPr lang="bo-CN" dirty="0" smtClean="0"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  <a:p>
            <a:pPr>
              <a:lnSpc>
                <a:spcPct val="150000"/>
              </a:lnSpc>
            </a:pPr>
            <a:r>
              <a:rPr lang="dz-BT" dirty="0">
                <a:latin typeface="DDC Uchen" pitchFamily="2" charset="0"/>
                <a:ea typeface="DDC Uchen" pitchFamily="2" charset="0"/>
                <a:cs typeface="DDC Uchen" pitchFamily="2" charset="0"/>
              </a:rPr>
              <a:t>སྐུལ་</a:t>
            </a:r>
            <a:r>
              <a:rPr lang="dz-BT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ཚིག</a:t>
            </a:r>
            <a:r>
              <a:rPr lang="dz-BT" dirty="0">
                <a:latin typeface="DDC Uchen" pitchFamily="2" charset="0"/>
                <a:ea typeface="DDC Uchen" pitchFamily="2" charset="0"/>
                <a:cs typeface="DDC Uchen" pitchFamily="2" charset="0"/>
              </a:rPr>
              <a:t>	</a:t>
            </a:r>
            <a:r>
              <a:rPr lang="bo-CN" dirty="0" smtClean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སྒྲིགས་</a:t>
            </a:r>
            <a:r>
              <a:rPr lang="bo-CN" dirty="0">
                <a:latin typeface="DDC Uchen" panose="01010100010101010101" pitchFamily="2" charset="0"/>
                <a:ea typeface="DDC Uchen" panose="01010100010101010101" pitchFamily="2" charset="0"/>
                <a:cs typeface="DDC Uchen" panose="01010100010101010101" pitchFamily="2" charset="0"/>
              </a:rPr>
              <a:t>ཁྲིམས།    སྒྲིགས་ལམ།    སྒྲིགས་ཡིག།    </a:t>
            </a:r>
            <a:endParaRPr lang="en-US" dirty="0">
              <a:latin typeface="DDC Uchen" panose="01010100010101010101" pitchFamily="2" charset="0"/>
              <a:ea typeface="DDC Uchen" panose="01010100010101010101" pitchFamily="2" charset="0"/>
              <a:cs typeface="DDC Uchen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6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bo-CN" sz="2000" b="1" dirty="0" smtClean="0">
                <a:solidFill>
                  <a:schemeClr val="accent4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>ལག་ལེན་གཅིག་མཚུངས་མེད་པའི་ཡིག་སྡེབ།</a:t>
            </a:r>
            <a:r>
              <a:rPr lang="en-US" sz="2000" dirty="0" smtClean="0">
                <a:solidFill>
                  <a:schemeClr val="accent4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  <a:t/>
            </a:r>
            <a:br>
              <a:rPr lang="en-US" sz="2000" dirty="0" smtClean="0">
                <a:solidFill>
                  <a:schemeClr val="accent4"/>
                </a:solidFill>
                <a:latin typeface="DDC Uchen" pitchFamily="2" charset="0"/>
                <a:ea typeface="DDC Uchen" pitchFamily="2" charset="0"/>
                <a:cs typeface="DDC Uchen" pitchFamily="2" charset="0"/>
              </a:rPr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1066800"/>
          <a:ext cx="8000999" cy="4953002"/>
        </p:xfrm>
        <a:graphic>
          <a:graphicData uri="http://schemas.openxmlformats.org/drawingml/2006/table">
            <a:tbl>
              <a:tblPr/>
              <a:tblGrid>
                <a:gridCol w="765168"/>
                <a:gridCol w="3493160"/>
                <a:gridCol w="3742671"/>
              </a:tblGrid>
              <a:tr h="64429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44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600" dirty="0">
                          <a:latin typeface="Calibri"/>
                          <a:ea typeface="Calibri"/>
                          <a:cs typeface="DDC Uchen"/>
                        </a:rPr>
                        <a:t>ཨང་།</a:t>
                      </a:r>
                      <a:endParaRPr lang="en-US" sz="1100" dirty="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600" dirty="0">
                          <a:latin typeface="Calibri"/>
                          <a:ea typeface="Calibri"/>
                          <a:cs typeface="DDC Uchen"/>
                        </a:rPr>
                        <a:t>རྫོང་ཁའི་ཚིག་མཛོད།</a:t>
                      </a:r>
                      <a:endParaRPr lang="en-US" sz="1100" dirty="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600" dirty="0">
                          <a:latin typeface="Calibri"/>
                          <a:ea typeface="Calibri"/>
                          <a:cs typeface="DDC Uchen"/>
                        </a:rPr>
                        <a:t>ལག་ལེན་གཞན།</a:t>
                      </a:r>
                      <a:endParaRPr lang="en-US" sz="1100" dirty="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44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600">
                          <a:latin typeface="Calibri"/>
                          <a:ea typeface="Calibri"/>
                          <a:cs typeface="DDC Uchen"/>
                        </a:rPr>
                        <a:t>༡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200" dirty="0">
                          <a:latin typeface="Calibri"/>
                          <a:ea typeface="Calibri"/>
                          <a:cs typeface="DDC Uchen"/>
                        </a:rPr>
                        <a:t>ཨ་ལུ།</a:t>
                      </a:r>
                      <a:endParaRPr lang="en-US" sz="1100" dirty="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200">
                          <a:latin typeface="Calibri"/>
                          <a:ea typeface="Calibri"/>
                          <a:cs typeface="DDC Uchen"/>
                        </a:rPr>
                        <a:t>ཨ་ལོ།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600">
                          <a:latin typeface="Calibri"/>
                          <a:ea typeface="Calibri"/>
                          <a:cs typeface="DDC Uchen"/>
                        </a:rPr>
                        <a:t>༢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200">
                          <a:latin typeface="Calibri"/>
                          <a:ea typeface="Calibri"/>
                          <a:cs typeface="DDC Uchen"/>
                        </a:rPr>
                        <a:t>ཉོག་བཤད།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200">
                          <a:latin typeface="Calibri"/>
                          <a:ea typeface="Calibri"/>
                          <a:cs typeface="DDC Uchen"/>
                        </a:rPr>
                        <a:t>ཉོགས་བཤད།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600">
                          <a:latin typeface="Calibri"/>
                          <a:ea typeface="Calibri"/>
                          <a:cs typeface="DDC Uchen"/>
                        </a:rPr>
                        <a:t>༣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200">
                          <a:latin typeface="Calibri"/>
                          <a:ea typeface="Calibri"/>
                          <a:cs typeface="DDC Uchen"/>
                        </a:rPr>
                        <a:t>ལ་ལུ།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200">
                          <a:latin typeface="Calibri"/>
                          <a:ea typeface="Calibri"/>
                          <a:cs typeface="DDC Uchen"/>
                        </a:rPr>
                        <a:t>ལ་ལོ།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600">
                          <a:latin typeface="Calibri"/>
                          <a:ea typeface="Calibri"/>
                          <a:cs typeface="DDC Uchen"/>
                        </a:rPr>
                        <a:t>༤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200">
                          <a:latin typeface="Calibri"/>
                          <a:ea typeface="Calibri"/>
                          <a:cs typeface="DDC Uchen"/>
                        </a:rPr>
                        <a:t>རྩོད་རྙོག།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200">
                          <a:latin typeface="Calibri"/>
                          <a:ea typeface="Calibri"/>
                          <a:cs typeface="DDC Uchen"/>
                        </a:rPr>
                        <a:t>རྩོད་རྙོགས།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600">
                          <a:latin typeface="Calibri"/>
                          <a:ea typeface="Calibri"/>
                          <a:cs typeface="DDC Uchen"/>
                        </a:rPr>
                        <a:t>༥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200">
                          <a:latin typeface="Calibri"/>
                          <a:ea typeface="Calibri"/>
                          <a:cs typeface="DDC Uchen"/>
                        </a:rPr>
                        <a:t>འཐེབ།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z-BT" sz="1200">
                          <a:latin typeface="Calibri"/>
                          <a:ea typeface="Calibri"/>
                          <a:cs typeface="DDC Uchen"/>
                        </a:rPr>
                        <a:t>ཐེབས།</a:t>
                      </a:r>
                      <a:endParaRPr lang="en-US" sz="1100">
                        <a:latin typeface="Calibri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51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DDC Uchen"/>
                        <a:ea typeface="Calibri"/>
                        <a:cs typeface="Microsoft Himalay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8381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505200"/>
          </a:xfrm>
        </p:spPr>
        <p:txBody>
          <a:bodyPr/>
          <a:lstStyle/>
          <a:p>
            <a:endParaRPr lang="dz-BT" dirty="0" smtClean="0"/>
          </a:p>
          <a:p>
            <a:r>
              <a:rPr lang="dz-BT" sz="5400" dirty="0" smtClean="0">
                <a:latin typeface="DDC Uchen" pitchFamily="2" charset="0"/>
                <a:ea typeface="DDC Uchen" pitchFamily="2" charset="0"/>
                <a:cs typeface="DDC Uchen" pitchFamily="2" charset="0"/>
              </a:rPr>
              <a:t>བཀའ་དྲིན་ཆེ།</a:t>
            </a:r>
            <a:endParaRPr lang="en-US" sz="5400" dirty="0">
              <a:latin typeface="DDC Uchen" pitchFamily="2" charset="0"/>
              <a:ea typeface="DDC Uchen" pitchFamily="2" charset="0"/>
              <a:cs typeface="DDC Uche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234</Words>
  <Application>Microsoft Office PowerPoint</Application>
  <PresentationFormat>On-screen Show (4:3)</PresentationFormat>
  <Paragraphs>64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DDC Uchen</vt:lpstr>
      <vt:lpstr>Microsoft Himalaya</vt:lpstr>
      <vt:lpstr>Wingdings</vt:lpstr>
      <vt:lpstr>Office Theme</vt:lpstr>
      <vt:lpstr> མིང་གི་ཡིག་སྡེབ། </vt:lpstr>
      <vt:lpstr>ཡིག་སྡེབ་ཀྱི་རྒྱབ་ཁུངས།</vt:lpstr>
      <vt:lpstr>མིང་གི་ཡིག་སྡེབ་ལག་ལེན།</vt:lpstr>
      <vt:lpstr>མཁས་ཚོགས་གྲོས་ཆོད།</vt:lpstr>
      <vt:lpstr>ཆོས་སྐད་ཀྱི་མིང་འགྲུབ་ཚུལ།</vt:lpstr>
      <vt:lpstr>ལག་ལེན་གཅིག་མཚུངས་མེད་པའི་ཡིག་སྡེབ།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རྫོང་ཁའི་ཡིག་སྡེབ།</dc:title>
  <dc:creator>Dell</dc:creator>
  <cp:lastModifiedBy>Windows User</cp:lastModifiedBy>
  <cp:revision>76</cp:revision>
  <dcterms:created xsi:type="dcterms:W3CDTF">2022-01-12T09:22:17Z</dcterms:created>
  <dcterms:modified xsi:type="dcterms:W3CDTF">2022-09-28T07:48:34Z</dcterms:modified>
</cp:coreProperties>
</file>